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8" r:id="rId3"/>
    <p:sldId id="269" r:id="rId4"/>
    <p:sldId id="260" r:id="rId5"/>
    <p:sldId id="270" r:id="rId6"/>
    <p:sldId id="267" r:id="rId7"/>
    <p:sldId id="274" r:id="rId8"/>
    <p:sldId id="266" r:id="rId9"/>
    <p:sldId id="263" r:id="rId10"/>
    <p:sldId id="265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2586B-2556-484B-98D8-33A04FA1492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840BE-D112-43E0-BCF4-BFEAC5C07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66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840BE-D112-43E0-BCF4-BFEAC5C07F1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90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840BE-D112-43E0-BCF4-BFEAC5C07F1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204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A25A1BD-837E-4E38-A283-7B23F1287796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6C5739D-33C5-4317-83B7-F39B041DC5D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60221"/>
            <a:ext cx="8889507" cy="178817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районных методических объединений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71455" y="2148395"/>
            <a:ext cx="4641271" cy="31519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13996" r="36110" b="14015"/>
          <a:stretch/>
        </p:blipFill>
        <p:spPr bwMode="auto">
          <a:xfrm>
            <a:off x="3595456" y="2148396"/>
            <a:ext cx="4717270" cy="414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13996" r="36110" b="14015"/>
          <a:stretch/>
        </p:blipFill>
        <p:spPr bwMode="auto">
          <a:xfrm>
            <a:off x="3532585" y="2148394"/>
            <a:ext cx="4856140" cy="426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4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 районных методических объединений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1773380"/>
            <a:ext cx="10986654" cy="4338927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способствует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познавательной деятельности обучающихся;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личности обучающихся, их умственных способностей;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наблюдательности;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умению воспринимать и перерабатывать информацию;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умению делать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умению применять знания и практические навыки в жизни;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инженерно-конструкторских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профессиональной ориентации на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инженерно-технические специальности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прочному усвоению знаний по предмету.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182563" indent="0" algn="ctr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4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3" t="13257" r="36110" b="14015"/>
          <a:stretch/>
        </p:blipFill>
        <p:spPr bwMode="auto">
          <a:xfrm>
            <a:off x="3119120" y="2113280"/>
            <a:ext cx="5831840" cy="44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0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Фестиваль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районных методических объединений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9" t="21913" r="36835" b="35494"/>
          <a:stretch/>
        </p:blipFill>
        <p:spPr bwMode="auto">
          <a:xfrm>
            <a:off x="734293" y="2008909"/>
            <a:ext cx="3726873" cy="387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530437" y="2008909"/>
            <a:ext cx="7051964" cy="3906982"/>
          </a:xfrm>
        </p:spPr>
        <p:txBody>
          <a:bodyPr/>
          <a:lstStyle/>
          <a:p>
            <a:pPr marL="0" indent="0" algn="r">
              <a:buNone/>
            </a:pPr>
            <a:endParaRPr lang="ru-RU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никогда не учу своих учеников.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даю им условия, при которых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сами учиться».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r"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йнштейн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258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1287760" cy="12527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Фестиваль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районных методических объединений.</a:t>
            </a:r>
            <a:r>
              <a:rPr lang="ru-RU" sz="3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8200" y="1939637"/>
            <a:ext cx="5181600" cy="3061855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условия должен создать учитель на уроке,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заинтересовать ученика к учению? </a:t>
            </a:r>
            <a:endParaRPr lang="ru-RU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5" t="12047" r="35205" b="13937"/>
          <a:stretch/>
        </p:blipFill>
        <p:spPr bwMode="auto">
          <a:xfrm>
            <a:off x="6429830" y="1440873"/>
            <a:ext cx="5041735" cy="421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74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5129" y="361563"/>
            <a:ext cx="10654145" cy="5777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Фестиваль районных методических объединений </a:t>
            </a:r>
            <a:endParaRPr lang="ru-RU" sz="32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проявления познавательной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  на уроке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атмосферы сотрудничества и доброжелательности в классе;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Создание «ситуации успеха» для каждого учащегося;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Включение учащегося в активную деятельность, коллективные формы работы;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Использование элементов занимательности, нестандартности при изучении материала;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Использование проблемных ситуаций;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Практико-ориентированная направленность изучаемого материала.</a:t>
            </a:r>
            <a:endParaRPr lang="ru-RU" sz="24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58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1602"/>
            <a:ext cx="10515600" cy="4805363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Практикум: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Деятельностный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подход на уроках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естественно-научного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цикла, как активизация познавательной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 обучающихся».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319"/>
            <a:ext cx="10515600" cy="1041863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Фестиваль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районных методических объединений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30303" r="32171" b="32576"/>
          <a:stretch/>
        </p:blipFill>
        <p:spPr bwMode="auto">
          <a:xfrm>
            <a:off x="900546" y="2978729"/>
            <a:ext cx="10834255" cy="33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27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8927" y="378982"/>
            <a:ext cx="10515600" cy="660111"/>
          </a:xfrm>
        </p:spPr>
        <p:txBody>
          <a:bodyPr>
            <a:noAutofit/>
          </a:bodyPr>
          <a:lstStyle/>
          <a:p>
            <a:pPr algn="l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Модель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Дондерса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15826" t="28090" r="37392" b="21025"/>
          <a:stretch/>
        </p:blipFill>
        <p:spPr bwMode="auto">
          <a:xfrm>
            <a:off x="307571" y="1497823"/>
            <a:ext cx="5361708" cy="4655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5818910" y="1205345"/>
            <a:ext cx="6123709" cy="49716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ножниц отрезаем дно прозрачной пластиковой бутылки. 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 крышке пластиковой бутылки проделываем два отверстия.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Собираем модель трахеи и легких: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Берем две трубочки для коктейля, отрезаем нужной длины и соединяем их между собой нешироким скотчем, нижние концы разводим вправо и влево;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Отрезаем у первого и второго шариков часть резины у клапана и оставшуюся нижнюю часть первого шарика крепим на нижний конец трубочки, имитирующей трахею,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то-же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самое проделываем и со вторым шариком. Шарики плотно крепим к трубочкам при помощи ниток или не широкого скотча.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Плотно вставляем в отверстия с  нижней стороны крышки бутылки трубочки, имитирующие трахеи с прикрепленными к ним легкими.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Аккуратно внутрь бутылки вставляем через горлышко собранную модель трахеи и легких и плотно закручиваем крышку пластиковой бутылки. Полость шара, изображающего легкие, должна сообщаться с наружным воздухом. 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 отрезанной нижней части бутылки прикрепляем диафрагму, сделанную из отрезанной медицинской перчатки и плотно крепим ее к стенке бутылки при помощи скотча.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382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319"/>
            <a:ext cx="10515600" cy="1041863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участникам.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62757" y="1565564"/>
            <a:ext cx="9877777" cy="45605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Почему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шариков, имитирующих легкие,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модели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Дондерса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изменяется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изменении положения резиновой мембраны, имитирующей диафрагму?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Почему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пулевом ранении грудной клетки человек не может нормально дышать?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в таком случае работать модель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Дондерса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Почему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(Опыт: Имитация пулевого ранения грудной клетки на модели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Дондерса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121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977854"/>
          </a:xfrm>
        </p:spPr>
        <p:txBody>
          <a:bodyPr>
            <a:normAutofit fontScale="90000"/>
          </a:bodyPr>
          <a:lstStyle/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Простейшая модель электроскопа.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2510" y="2230580"/>
            <a:ext cx="6622472" cy="43780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Возьмите резиновую пробку. Сделайте в ней отверстие так, чтобы гвоздь или винт плотно входили в пробку и не болтались.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Из фольги вырежьте полоску длиной 6 см и шириной 1 см. Сложите полоску пополам. На линии сгиба посередине проколите отверстие и наденьте полоску на гвоздь под самую шляпку или на винт до его головки. Закрепите полоску на гвозде маленькой каплей клея в одной точке так, чтобы клей не затекал в зазор между гвоздем и фольгой. Обязательно обеспечьте четкий контакт между фольгой и гвоздем. В случае применения винта можно закрепить фольгу гайкой. 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Отогните концы полоски вниз так, чтобы они были параллельны друг другу. Гвоздь или винт вставьте в пробку так, чтобы конец его торчал с другой стороны пробки не менее чем на 3-5 см. При этом фольга не должна задевать дна сосуда, если в него вставить пробку.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 помощью фена тщательно просушите сосуд и вставьте в него пробку так, чтобы лепестки фольги находились внутри и свисали вниз. Электроскоп готов.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189788" y="1939636"/>
            <a:ext cx="4752830" cy="40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94640"/>
            <a:ext cx="10972800" cy="88299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Простейшая модель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компаса.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7" t="23026" r="31259" b="20896"/>
          <a:stretch/>
        </p:blipFill>
        <p:spPr bwMode="auto">
          <a:xfrm>
            <a:off x="304800" y="1191491"/>
            <a:ext cx="6788727" cy="497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9" t="19159" r="32049" b="18479"/>
          <a:stretch/>
        </p:blipFill>
        <p:spPr bwMode="auto">
          <a:xfrm>
            <a:off x="7439890" y="2687781"/>
            <a:ext cx="4391891" cy="281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48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916</TotalTime>
  <Words>639</Words>
  <Application>Microsoft Office PowerPoint</Application>
  <PresentationFormat>Произвольный</PresentationFormat>
  <Paragraphs>59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 Фестиваль  районных методических объединений </vt:lpstr>
      <vt:lpstr>  Фестиваль районных методических объединений </vt:lpstr>
      <vt:lpstr> Фестиваль районных методических объединений. </vt:lpstr>
      <vt:lpstr>Презентация PowerPoint</vt:lpstr>
      <vt:lpstr>  Фестиваль районных методических объединений </vt:lpstr>
      <vt:lpstr>   Модель Дондерса. </vt:lpstr>
      <vt:lpstr> Вопросы участникам. </vt:lpstr>
      <vt:lpstr>  Простейшая модель электроскопа. </vt:lpstr>
      <vt:lpstr>  Простейшая модель компаса. </vt:lpstr>
      <vt:lpstr>  Фестиваль  районных методических объединений  </vt:lpstr>
      <vt:lpstr>Благодарим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ЕгоровВГ</dc:creator>
  <cp:lastModifiedBy>Ирина</cp:lastModifiedBy>
  <cp:revision>63</cp:revision>
  <dcterms:created xsi:type="dcterms:W3CDTF">2025-01-21T13:16:42Z</dcterms:created>
  <dcterms:modified xsi:type="dcterms:W3CDTF">2025-02-25T19:14:57Z</dcterms:modified>
</cp:coreProperties>
</file>